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3" ContentType="audio/mpeg"/>
  <Default Extension="jpg" ContentType="image/jpeg"/>
  <Default Extension="rels" ContentType="application/vnd.openxmlformats-package.relationships+xml"/>
  <Default Extension="gif" ContentType="image/gif"/>
  <Default Extension="m4a" ContentType="audio/mp4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30"/>
    <p:restoredTop sz="94599"/>
  </p:normalViewPr>
  <p:slideViewPr>
    <p:cSldViewPr snapToGrid="0" snapToObjects="1">
      <p:cViewPr>
        <p:scale>
          <a:sx n="35" d="100"/>
          <a:sy n="35" d="100"/>
        </p:scale>
        <p:origin x="1920" y="1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4" d="100"/>
          <a:sy n="74" d="100"/>
        </p:scale>
        <p:origin x="101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80AAE-0A20-A440-B1E9-33A2B3AD4F5E}" type="datetimeFigureOut">
              <a:rPr lang="en-US" smtClean="0"/>
              <a:t>3/7/16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AEB0D5-417A-7949-85B2-354FCCFBC05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120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gif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3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934D7-6E5B-8C49-A3DA-430A34936725}" type="datetimeFigureOut">
              <a:rPr lang="en-US" smtClean="0"/>
              <a:t>3/7/16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93FC87-B881-4140-AEEE-49E7A6E5AD4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164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poison dart frog tadpole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93FC87-B881-4140-AEEE-49E7A6E5AD4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222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3/7/16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4" Type="http://schemas.openxmlformats.org/officeDocument/2006/relationships/audio" Target="../media/media2.m4a"/><Relationship Id="rId5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" Type="http://schemas.microsoft.com/office/2007/relationships/media" Target="../media/media1.mp3"/><Relationship Id="rId2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gif"/><Relationship Id="rId5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4.jpg"/><Relationship Id="rId6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6.m4a"/><Relationship Id="rId4" Type="http://schemas.openxmlformats.org/officeDocument/2006/relationships/audio" Target="../media/media6.m4a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7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4" Type="http://schemas.openxmlformats.org/officeDocument/2006/relationships/audio" Target="../media/media8.m4a"/><Relationship Id="rId5" Type="http://schemas.microsoft.com/office/2007/relationships/media" Target="../media/media9.m4a"/><Relationship Id="rId6" Type="http://schemas.openxmlformats.org/officeDocument/2006/relationships/audio" Target="../media/media9.m4a"/><Relationship Id="rId7" Type="http://schemas.openxmlformats.org/officeDocument/2006/relationships/slideLayout" Target="../slideLayouts/slideLayout2.xml"/><Relationship Id="rId8" Type="http://schemas.openxmlformats.org/officeDocument/2006/relationships/image" Target="../media/image6.jpg"/><Relationship Id="rId9" Type="http://schemas.openxmlformats.org/officeDocument/2006/relationships/image" Target="../media/image7.jpg"/><Relationship Id="rId10" Type="http://schemas.openxmlformats.org/officeDocument/2006/relationships/image" Target="../media/image2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jpg"/><Relationship Id="rId5" Type="http://schemas.openxmlformats.org/officeDocument/2006/relationships/image" Target="../media/image2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2.m4a"/><Relationship Id="rId4" Type="http://schemas.openxmlformats.org/officeDocument/2006/relationships/audio" Target="../media/media12.m4a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7" Type="http://schemas.openxmlformats.org/officeDocument/2006/relationships/image" Target="../media/image2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4.m4a"/><Relationship Id="rId4" Type="http://schemas.openxmlformats.org/officeDocument/2006/relationships/audio" Target="../media/media14.m4a"/><Relationship Id="rId5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8000" dirty="0" smtClean="0"/>
              <a:t>Tadpoles to frogs</a:t>
            </a:r>
            <a:endParaRPr lang="en-US" sz="8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 smtClean="0"/>
              <a:t>By Noah Proctor</a:t>
            </a:r>
            <a:endParaRPr lang="en-US" dirty="0"/>
          </a:p>
        </p:txBody>
      </p:sp>
      <p:pic>
        <p:nvPicPr>
          <p:cNvPr id="4" name="Water-running-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998980" y="3607398"/>
            <a:ext cx="812800" cy="812800"/>
          </a:xfrm>
          <a:prstGeom prst="rect">
            <a:avLst/>
          </a:prstGeom>
        </p:spPr>
      </p:pic>
      <p:pic>
        <p:nvPicPr>
          <p:cNvPr id="5" name="slide one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8912" y="206022"/>
            <a:ext cx="1183889" cy="118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98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503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995614"/>
            <a:ext cx="12192000" cy="4862386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17392" y="739796"/>
            <a:ext cx="10571998" cy="970450"/>
          </a:xfrm>
        </p:spPr>
        <p:txBody>
          <a:bodyPr/>
          <a:lstStyle/>
          <a:p>
            <a:r>
              <a:rPr lang="en-US" dirty="0" smtClean="0"/>
              <a:t>This the life cycle of a frog</a:t>
            </a:r>
            <a:endParaRPr lang="en-US" dirty="0"/>
          </a:p>
        </p:txBody>
      </p:sp>
      <p:pic>
        <p:nvPicPr>
          <p:cNvPr id="2" name="slide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992" y="19071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271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all starts </a:t>
            </a:r>
            <a:r>
              <a:rPr lang="en-US" dirty="0" smtClean="0"/>
              <a:t>off </a:t>
            </a:r>
            <a:r>
              <a:rPr lang="en-US" dirty="0" smtClean="0"/>
              <a:t>very small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000" y="2260599"/>
            <a:ext cx="9358128" cy="4706475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12312" y="1775375"/>
            <a:ext cx="9755816" cy="508262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" name="slide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2312" y="1196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24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8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08 0.008 0.017 0.016 0.021 0.026 C 0.025 0.037 0.027 0.05 0.029 0.063 C 0.031 0.076 0.029 0.087 0.027 0.099 C 0.025 0.11 0.022 0.122 0.015 0.132 C 0.009 0.142 -0.001 0.15 -0.012 0.156 C -0.022 0.162 -0.034 0.166 -0.046 0.168 C -0.058 0.17 -0.07 0.17 -0.081 0.168 C -0.093 0.166 -0.104 0.161 -0.113 0.153 C -0.122 0.146 -0.13 0.137 -0.134 0.126 C -0.139 0.116 -0.141 0.102 -0.141 0.091 C -0.142 0.08 -0.141 0.067 -0.136 0.056 C -0.131 0.046 -0.122 0.038 -0.11 0.034 C -0.098 0.031 -0.086 0.035 -0.078 0.042 C -0.071 0.049 -0.066 0.06 -0.065 0.073 C -0.065 0.086 -0.066 0.098 -0.071 0.108 C -0.076 0.118 -0.075 0.12 -0.095 0.133 C -0.113 0.147 -0.131 0.143 -0.142 0.144 C -0.153 0.144 -0.162 0.14 -0.173 0.136 C -0.185 0.131 -0.195 0.122 -0.202 0.114 C -0.209 0.106 -0.212 0.096 -0.216 0.08 C -0.219 0.064 -0.219 0.056 -0.219 0.044 C -0.219 0.032 -0.219 0.02 -0.219 0.008 E" pathEditMode="relative" ptsTypes="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152" y="483764"/>
            <a:ext cx="10571998" cy="970450"/>
          </a:xfrm>
        </p:spPr>
        <p:txBody>
          <a:bodyPr/>
          <a:lstStyle/>
          <a:p>
            <a:r>
              <a:rPr lang="en-US" dirty="0" smtClean="0"/>
              <a:t>Next the eggs hatch </a:t>
            </a:r>
            <a:r>
              <a:rPr lang="en-US" dirty="0" smtClean="0"/>
              <a:t>into </a:t>
            </a:r>
            <a:r>
              <a:rPr lang="en-US" dirty="0" smtClean="0"/>
              <a:t>tadpoles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94560"/>
            <a:ext cx="9849949" cy="4407408"/>
          </a:xfrm>
          <a:prstGeom prst="rect">
            <a:avLst/>
          </a:prstGeom>
        </p:spPr>
      </p:pic>
      <p:pic>
        <p:nvPicPr>
          <p:cNvPr id="3" name="slide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2705360" y="3585464"/>
            <a:ext cx="812800" cy="812800"/>
          </a:xfrm>
          <a:prstGeom prst="rect">
            <a:avLst/>
          </a:prstGeom>
        </p:spPr>
      </p:pic>
      <p:pic>
        <p:nvPicPr>
          <p:cNvPr id="7" name="slide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6752" y="457200"/>
            <a:ext cx="812800" cy="812800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69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329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Then it grows its back legs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7973567"/>
            <a:ext cx="8851392" cy="14630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2048256"/>
            <a:ext cx="10716768" cy="4809744"/>
          </a:xfrm>
          <a:prstGeom prst="rect">
            <a:avLst/>
          </a:prstGeom>
        </p:spPr>
      </p:pic>
      <p:pic>
        <p:nvPicPr>
          <p:cNvPr id="3" name="slide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2852928" y="539962"/>
            <a:ext cx="812800" cy="812800"/>
          </a:xfrm>
          <a:prstGeom prst="rect">
            <a:avLst/>
          </a:prstGeom>
        </p:spPr>
      </p:pic>
      <p:pic>
        <p:nvPicPr>
          <p:cNvPr id="6" name="slide 5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2162049" y="-812800"/>
            <a:ext cx="812800" cy="812800"/>
          </a:xfrm>
          <a:prstGeom prst="rect">
            <a:avLst/>
          </a:prstGeom>
        </p:spPr>
      </p:pic>
      <p:pic>
        <p:nvPicPr>
          <p:cNvPr id="7" name="slide 5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4735" y="13356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95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32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41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it grows its front legs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1680"/>
            <a:ext cx="10241280" cy="4846319"/>
          </a:xfrm>
        </p:spPr>
      </p:pic>
      <p:pic>
        <p:nvPicPr>
          <p:cNvPr id="3" name="slide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3600" y="19276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617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99 -0.07477 C 0.01003 -0.07871 0.01602 -0.08079 0.02097 -0.08079 C 0.028 -0.08079 0.03503 -0.07778 0.03893 -0.07269 C 0.05599 -0.05278 0.06901 -0.0088 0.06901 0.04328 C 0.06901 0.04352 0.06901 0.04421 0.06901 0.04444 C 0.06901 0.04421 0.06901 0.04514 0.06901 0.04537 C 0.06901 0.09722 0.05599 0.14213 0.03893 0.16227 C 0.03503 0.1662 0.028 0.16921 0.02097 0.16921 C 0.01602 0.16921 0.01003 0.16713 0.00599 0.16319 C 0.00196 0.15926 -1.875E-6 0.15416 -1.875E-6 0.14815 C -1.875E-6 0.1412 0.003 0.13518 0.00794 0.13125 C 0.028 0.11319 0.07201 0.10023 0.12396 0.10023 C 0.12396 0.10046 0.125 0.10023 0.125 0.10046 C 0.125 0.10023 0.12604 0.10023 0.12604 0.10046 C 0.178 0.10023 0.22305 0.11319 0.24297 0.13125 C 0.24701 0.13518 0.25 0.1412 0.25 0.14815 C 0.25 0.15416 0.24805 0.15926 0.24401 0.16319 C 0.23998 0.16713 0.23503 0.16921 0.22904 0.16921 C 0.22201 0.16921 0.21602 0.1662 0.21198 0.16227 C 0.19401 0.14213 0.18099 0.09722 0.18099 0.04514 C 0.18099 0.04537 0.18099 0.04421 0.18099 0.04444 C 0.18099 0.04421 0.18099 0.04328 0.18099 0.04352 C 0.18099 -0.0088 0.19401 -0.05278 0.21198 -0.07384 C 0.21602 -0.07778 0.22201 -0.08079 0.22904 -0.08079 C 0.23503 -0.08079 0.23998 -0.07871 0.24401 -0.07477 C 0.24805 -0.07084 0.25 -0.06482 0.25 -0.05972 C 0.25 -0.05278 0.24701 -0.04676 0.24297 -0.04167 C 0.22305 -0.02477 0.178 -0.01181 0.12604 -0.01181 C 0.12604 -0.01158 0.12604 -0.01181 0.125 -0.01181 C 0.125 -0.01158 0.12396 -0.01181 0.12396 -0.01158 C 0.07201 -0.01181 0.028 -0.02477 0.00794 -0.04167 C 0.003 -0.04676 -1.875E-6 -0.05278 -1.875E-6 -0.05972 C -1.875E-6 -0.06482 0.00196 -0.07084 0.00599 -0.07477 Z " pathEditMode="relative" rAng="0" ptsTypes="AAAAAAAAAAAAAAAAAAAAAAAAAAAAAAA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01" y="11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Soon</a:t>
            </a:r>
            <a:r>
              <a:rPr lang="en-US" dirty="0" smtClean="0"/>
              <a:t> it </a:t>
            </a:r>
            <a:r>
              <a:rPr lang="en-US" dirty="0" smtClean="0"/>
              <a:t>turns into a frog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`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28925"/>
            <a:ext cx="9509760" cy="4635712"/>
          </a:xfrm>
          <a:prstGeom prst="rect">
            <a:avLst/>
          </a:prstGeom>
        </p:spPr>
      </p:pic>
      <p:pic>
        <p:nvPicPr>
          <p:cNvPr id="8" name="slide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981640" y="127889"/>
            <a:ext cx="812800" cy="812800"/>
          </a:xfrm>
          <a:prstGeom prst="rect">
            <a:avLst/>
          </a:prstGeom>
        </p:spPr>
      </p:pic>
      <p:pic>
        <p:nvPicPr>
          <p:cNvPr id="11" name="slide 7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7807" y="12788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561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2.96296E-6 L 0.09102 -0.03402 L 0.125 -0.125 L 0.15795 -0.03402 L 0.24896 -2.96296E-6 L 0.15795 0.03403 L 0.125 0.125 L 0.09102 0.03403 L -3.95833E-6 -2.96296E-6 Z " pathEditMode="relative" rAng="0" ptsTypes="AAAAAAAAA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4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1538"/>
            <a:ext cx="10572000" cy="2971051"/>
          </a:xfrm>
        </p:spPr>
        <p:txBody>
          <a:bodyPr/>
          <a:lstStyle/>
          <a:p>
            <a:r>
              <a:rPr lang="en-US" dirty="0" smtClean="0"/>
              <a:t>I hop you enjoyed learning about tadpoles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slide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896623" y="-45945"/>
            <a:ext cx="812800" cy="812800"/>
          </a:xfrm>
          <a:prstGeom prst="rect">
            <a:avLst/>
          </a:prstGeom>
        </p:spPr>
      </p:pic>
      <p:pic>
        <p:nvPicPr>
          <p:cNvPr id="5" name="slide 8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3601" y="1153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07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55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13194</TotalTime>
  <Words>56</Words>
  <Application>Microsoft Macintosh PowerPoint</Application>
  <PresentationFormat>Widescreen</PresentationFormat>
  <Paragraphs>12</Paragraphs>
  <Slides>8</Slides>
  <Notes>1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Century Gothic</vt:lpstr>
      <vt:lpstr>Wingdings 2</vt:lpstr>
      <vt:lpstr>Quotable</vt:lpstr>
      <vt:lpstr>Tadpoles to frogs</vt:lpstr>
      <vt:lpstr>This the life cycle of a frog</vt:lpstr>
      <vt:lpstr>It all starts off very small</vt:lpstr>
      <vt:lpstr>Next the eggs hatch into tadpoles </vt:lpstr>
      <vt:lpstr>Then it grows its back legs</vt:lpstr>
      <vt:lpstr>Next it grows its front legs</vt:lpstr>
      <vt:lpstr>Soon it turns into a frog</vt:lpstr>
      <vt:lpstr>I hop you enjoyed learning about tadpoles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Tadpoles to frogs</dc:title>
  <dc:creator>Noah Proctor</dc:creator>
  <cp:lastModifiedBy>Noah Proctor</cp:lastModifiedBy>
  <cp:revision>25</cp:revision>
  <dcterms:created xsi:type="dcterms:W3CDTF">2016-03-02T11:59:43Z</dcterms:created>
  <dcterms:modified xsi:type="dcterms:W3CDTF">2016-03-13T12:57:04Z</dcterms:modified>
</cp:coreProperties>
</file>

<file path=docProps/thumbnail.jpeg>
</file>